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61" r:id="rId2"/>
    <p:sldId id="269" r:id="rId3"/>
    <p:sldId id="268" r:id="rId4"/>
    <p:sldId id="259" r:id="rId5"/>
    <p:sldId id="265" r:id="rId6"/>
    <p:sldId id="266" r:id="rId7"/>
    <p:sldId id="262" r:id="rId8"/>
    <p:sldId id="267" r:id="rId9"/>
    <p:sldId id="270" r:id="rId10"/>
    <p:sldId id="271" r:id="rId11"/>
    <p:sldId id="285" r:id="rId12"/>
    <p:sldId id="286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092" autoAdjust="0"/>
  </p:normalViewPr>
  <p:slideViewPr>
    <p:cSldViewPr>
      <p:cViewPr varScale="1">
        <p:scale>
          <a:sx n="119" d="100"/>
          <a:sy n="11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21FBA-9339-4DDA-A7CF-43489E8A74E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ED733-32EB-44DF-A4D3-A797B84A3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ED733-32EB-44DF-A4D3-A797B84A396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1C27B0-3D4F-4AC8-B378-8CF1D6898D7F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05E2ACE-1CCB-485E-BCF7-CFB3D93957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Победители и призёры муниципального этапа </a:t>
            </a:r>
            <a:r>
              <a:rPr lang="ru-RU" dirty="0" err="1" smtClean="0"/>
              <a:t>ВсОШ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2018-2019 учебный год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призёра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Республиканской олимпиады школьников по татарскому языку (русская группа)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571472" y="2000240"/>
          <a:ext cx="8153400" cy="2000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"/>
                <a:gridCol w="2286016"/>
                <a:gridCol w="857256"/>
                <a:gridCol w="1500198"/>
                <a:gridCol w="2724112"/>
              </a:tblGrid>
              <a:tr h="8286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117159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Рыжикова Полина Андреевна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Шайдуллин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Фарит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Ахмадиевич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победителя 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призёров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Республиканской олимпиады школьников по татарскому языку (татарская группа)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18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829"/>
                <a:gridCol w="2302531"/>
                <a:gridCol w="1126493"/>
                <a:gridCol w="1571636"/>
                <a:gridCol w="2193911"/>
              </a:tblGrid>
              <a:tr h="827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83965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Нуриева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Аделя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Ринатовна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Алексеева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Миляуша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Робертовна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965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Галявеева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Динара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Ринатовна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Аслямова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Эльвира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Азатовна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965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Сайфутдинова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Арина Эдуардовна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Аслямова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Эльвира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Азатовна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965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Нуриев Рушан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Айратович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Алексеева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Миляуша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Робертовна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призёров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Республиканской олимпиады школьников по татарскому языку (татарская группа)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614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1705"/>
                <a:gridCol w="2159655"/>
                <a:gridCol w="1197931"/>
                <a:gridCol w="1500198"/>
                <a:gridCol w="2193911"/>
              </a:tblGrid>
              <a:tr h="912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9256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Закирова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Фарида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Ильдаровна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Кадирова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Айгуль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Фагимовна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56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Кадиров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Булат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Ринатович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Кадирова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Айгуль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Фагимовна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56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Насыбуллина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Айгуль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Ильдаровна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Алексеева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Миляуша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Робертовна</a:t>
                      </a:r>
                    </a:p>
                  </a:txBody>
                  <a:tcPr/>
                </a:tc>
              </a:tr>
              <a:tr h="9256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Хузиева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Альбина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Шамилевна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Алексеева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Миляуша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Робертовна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победителей и призера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технологии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57160" y="1600200"/>
          <a:ext cx="8409015" cy="432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6"/>
                <a:gridCol w="2577790"/>
                <a:gridCol w="922672"/>
                <a:gridCol w="2000264"/>
                <a:gridCol w="2122473"/>
              </a:tblGrid>
              <a:tr h="7881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7995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Винокурова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Софья Олеговна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Никитина Галина Ивановна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95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Субботина Арина Юрьевна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Никитина Галина Ивановна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95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Гуськова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Диана Дмитриевна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Никитина Галина Ивановна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225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Давыдов Захар Яковлевич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Мазанов Александр Иванович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призёров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муниципального этапа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биологии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32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391"/>
                <a:gridCol w="2373969"/>
                <a:gridCol w="983617"/>
                <a:gridCol w="1500198"/>
                <a:gridCol w="2408225"/>
              </a:tblGrid>
              <a:tr h="911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92485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Морозова Светлана Валерьевна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Паймуллина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Клара Ильинична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485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Даутов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Альфир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Рафкатович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Паймуллина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Клара Ильинична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6779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Гуськова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Валерия Игоревна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Паймуллина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Клара Ильинична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призера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экологии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829"/>
                <a:gridCol w="2143140"/>
                <a:gridCol w="1143008"/>
                <a:gridCol w="1500198"/>
                <a:gridCol w="2408225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119786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Прокопьева Дарья Максимовна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Миронова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Миляуша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Мударисовна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призеров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физической культуре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614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515"/>
                <a:gridCol w="2214578"/>
                <a:gridCol w="1000132"/>
                <a:gridCol w="1428760"/>
                <a:gridCol w="2765415"/>
              </a:tblGrid>
              <a:tr h="912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9256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Назипов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Реналь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Ленарович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Левитская Екатерина Евгеньевна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56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Гареев Тимур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Назирович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Мирзаянова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Айгуль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Азатовна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56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Шарахметова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Зарина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Хасановна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Боброва Юлиана Владимировна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56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Субаева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Рената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Рустамовна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Боброва Юлиана Владимировна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победителей и призеров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обществознанию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745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515"/>
                <a:gridCol w="2428892"/>
                <a:gridCol w="857256"/>
                <a:gridCol w="1428760"/>
                <a:gridCol w="2693977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Горячева Яна Валерьевна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Надина Екатерина Николаевна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Леванов Андрей Игоревич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Надина Екатерина Николаевна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Мазитова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Эвелина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Марселевна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призёр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Храмова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Галия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Гильмановна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Шафигуллина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Алина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Наилевна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Надина Екатерина Николаевна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Дуванова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Агата Сергеевна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Надина Екатерина Николаевна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Даутов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Альфир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Рафкатович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Сулейманова Зульфия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Явдатовна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призеров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физике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3114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515"/>
                <a:gridCol w="2516845"/>
                <a:gridCol w="1269369"/>
                <a:gridCol w="1500198"/>
                <a:gridCol w="212247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Терегулов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Карим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Ризатович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Дугаев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Пётр Евгеньевич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Лотфуллин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Камиль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Рашитович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Дугаев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Пётр Евгеньевич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35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Жаренков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Никита Андреевич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Дугаев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Пётр Евгеньевич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победителей и призеров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Республиканской олимпиады школьников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геологии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614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953"/>
                <a:gridCol w="2445407"/>
                <a:gridCol w="983617"/>
                <a:gridCol w="1571636"/>
                <a:gridCol w="2336787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Кукаркин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Дмитрий Ильич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Киселёва Ирина Борисовна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Шайхатдарова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Гульнара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Нилевна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Киселёва Ирина Борисовна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Степанов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Радмир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Тимурович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Киселёва Ирина Борисовна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Самгина Анна Алексеевна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Киселёва Ирина Борисовна</a:t>
                      </a:r>
                    </a:p>
                  </a:txBody>
                  <a:tcPr/>
                </a:tc>
              </a:tr>
              <a:tr h="114930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Сафиуллин Данил Альбертович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Киселёва Ирина Борисовна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победителя и призёров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Республиканской олимпиады школьников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английскому языку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757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515"/>
                <a:gridCol w="2286016"/>
                <a:gridCol w="1000132"/>
                <a:gridCol w="1428760"/>
                <a:gridCol w="2693977"/>
              </a:tblGrid>
              <a:tr h="1028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1028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Зимин Герман Денисович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4в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Мухамадеева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Наталья Валерьевна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102864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Ризванов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Амир</a:t>
                      </a:r>
                      <a:r>
                        <a:rPr lang="ru-RU" sz="2000" dirty="0"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Рустемович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4в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Мухамадеева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Наталья Валерьевна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77734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Камалиев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Артур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Дамирович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5б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Рыжикова Елена Николаевна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5751" marR="65751" marT="0" marB="0"/>
                </a:tc>
              </a:tr>
              <a:tr h="89447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Латыпова Элина Ниязовна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6в</a:t>
                      </a:r>
                      <a:endParaRPr lang="ru-RU" sz="20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Колсанова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Ольга Владимировна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5751" marR="65751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призеров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основам безопасности жизнедеятельности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1911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1705"/>
                <a:gridCol w="2159655"/>
                <a:gridCol w="1055055"/>
                <a:gridCol w="1285884"/>
                <a:gridCol w="2551101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Алкин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Артур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Рустемович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Самойлов Сергей Михайлович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Потапов Алексей Геннадьевич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Самойлов Сергей Михайлович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литературе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2551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0267"/>
                <a:gridCol w="2231093"/>
                <a:gridCol w="1197931"/>
                <a:gridCol w="1428760"/>
                <a:gridCol w="2265349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Мартынова Юлия Андреевна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Миронова Наталия Петровна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Седельников Роман Станиславович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Миронова Наталия Петровна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Фарукшин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Роберт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Азатович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Кузнецова Людмила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Тимофеевна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немецкому языку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1685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143"/>
                <a:gridCol w="2088217"/>
                <a:gridCol w="1197931"/>
                <a:gridCol w="1428760"/>
                <a:gridCol w="2265349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10549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Валиева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Камилла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Рамилевна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Мингалимова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София Ивановна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победителя и призёров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Всероссийской олимпиады школьников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английскому языку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1600200"/>
          <a:ext cx="8715435" cy="5076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2986109"/>
                <a:gridCol w="1146980"/>
                <a:gridCol w="1558689"/>
                <a:gridCol w="2523591"/>
              </a:tblGrid>
              <a:tr h="611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62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Валиева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Камилла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Рамилевна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8в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Рыжикова Елена Николаевна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</a:tr>
              <a:tr h="53207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Нафиков 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Ахтям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Альбертович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7а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Хасаншина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Альсина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Факилевна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</a:tr>
              <a:tr h="61188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Куйбида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Всеволод Иванович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9г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Мухамадеева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Наталья Валерьевна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61188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Костенко Дарина Алексеевна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10б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Яковлева Екатерина Валерьевна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623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Садыков Кирилл Радикович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10б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Мифтахова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Рената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Фаритовна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</a:tr>
              <a:tr h="4623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Самигуллин Камиль Рустемович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10б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Мифтахова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Рената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Фаритовна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61188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Батдалова Жасмин Ильшатовна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10б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Яковлева Екатерина Валерьевна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623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Рахманов Рустам Айратович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11б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Гамберова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Елена Вадимовна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Autofit/>
          </a:bodyPr>
          <a:lstStyle/>
          <a:p>
            <a:pPr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победителей и призеров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муниципального этапа  Всероссийской/ Республиканской олимпиады школьников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по русскому языку</a:t>
            </a:r>
            <a:endParaRPr lang="ru-RU" sz="23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1600200"/>
          <a:ext cx="8715436" cy="52645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2704967"/>
                <a:gridCol w="724057"/>
                <a:gridCol w="1571636"/>
                <a:gridCol w="3214710"/>
              </a:tblGrid>
              <a:tr h="523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523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Котина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Елизавета Сергеевна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6а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Языкова Галина Николаевна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523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Мазитова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Эвелина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Марселевна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7в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Мамзина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Вера Ильинична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3959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Груздева Арина Андреевна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8в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Миронова Наталия Петровна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523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Галиуллина Диана Фердинандовна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10б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Языкова Галина Николаевна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523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Сафиуллина Диана Юрасовна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4г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Нарушева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Галина Петровна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</a:tr>
              <a:tr h="523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Шайдуллина Алина Рустемовна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5д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Апполонова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Наталья Юрьевна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523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Закирова Фарида Ильдаровна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Языкова Галина Николаевна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55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Мартынова Юлия Андреевна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8б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  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Миронова Наталия Петровна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523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Мохова Юлия Олеговна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9б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Кузнецова Людмила Тимофеевна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победителей и призеров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Республиканской олимпиады школьников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математике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42844" y="1600200"/>
          <a:ext cx="8786873" cy="4903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2995344"/>
                <a:gridCol w="719432"/>
                <a:gridCol w="1357322"/>
                <a:gridCol w="3143271"/>
              </a:tblGrid>
              <a:tr h="55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55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Закиров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Рифат</a:t>
                      </a:r>
                      <a:r>
                        <a:rPr lang="ru-RU" sz="1600" dirty="0"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Calibri"/>
                        </a:rPr>
                        <a:t>Ильфатович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4в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Марданова Евгения Ураловна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55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Зимин Герман Денисович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4в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Марданова Евгения Ураловна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55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latin typeface="Times New Roman"/>
                          <a:ea typeface="Calibri"/>
                        </a:rPr>
                        <a:t>Салахов Карим Ильдарович</a:t>
                      </a: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4в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Марданова Евгения Ураловна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55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Саубанов Алмаз Ильсурович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latin typeface="Times New Roman"/>
                          <a:ea typeface="Times New Roman"/>
                        </a:rPr>
                        <a:t>4г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Нарушева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Галина Петровна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5751" marR="65751" marT="0" marB="0"/>
                </a:tc>
              </a:tr>
              <a:tr h="455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Сираев Тимур Рустемович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5д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Гильманова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Гульнара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Рафиковна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86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Шайдуллина Алина Рустемовна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5д</a:t>
                      </a:r>
                      <a:endParaRPr lang="ru-RU" sz="16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Гильманова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Гульнара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Рафиковна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55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Колпаков Андрей Алексеевич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Дятлова Юлия Михайловна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55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Григорьева Екатерина Андреевна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8635" algn="ctr"/>
                        </a:tabLs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6г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Дятлова Юлия Михайловна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55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Понтявин Кирилл Александрович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Горбунова Нина Вячеславовна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победителей и призеров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математике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42843" y="1600200"/>
          <a:ext cx="8858313" cy="5373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883"/>
                <a:gridCol w="2627266"/>
                <a:gridCol w="785818"/>
                <a:gridCol w="1571636"/>
                <a:gridCol w="3214710"/>
              </a:tblGrid>
              <a:tr h="601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89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Исламова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Валерия Павловна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8б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Домнина Марина Николаевна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89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Вафауллин Альберт Ринатович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8в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Домнина Марина Николаевна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489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Сергеев Никита Сергеевич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8б</a:t>
                      </a:r>
                      <a:endParaRPr lang="ru-RU" sz="18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Домнина Марина Николаевна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601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Шаронов Илья Денисович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Садчикова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Леокадия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Александровна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601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Садыков Кирилл Радикович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Садчикова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Леокадия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Александровна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601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Минабутдинов Камиль Минхадович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Садчикова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Леокадия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Александровна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956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Сафиуллин Данил Альбертович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Садчикова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Леокадия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Александровна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муниципального этапа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истории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2" cy="3759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2114"/>
                <a:gridCol w="2249247"/>
                <a:gridCol w="1175296"/>
                <a:gridCol w="1506799"/>
                <a:gridCol w="2209946"/>
              </a:tblGrid>
              <a:tr h="990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1421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>
                        <a:latin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Мартынова Юлия Андреевна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8б</a:t>
                      </a:r>
                      <a:endParaRPr lang="ru-RU" sz="180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Надина Екатерина Николаевна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  <a:tr h="1347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Седельников Роман Станиславович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10а</a:t>
                      </a:r>
                      <a:endParaRPr lang="ru-RU" sz="1800" dirty="0">
                        <a:latin typeface="Calibri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Храмова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Галия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Гильмановна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51" marR="65751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победителя и призёра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информатике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714487"/>
          <a:ext cx="8504240" cy="4000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789"/>
                <a:gridCol w="2488907"/>
                <a:gridCol w="1082993"/>
                <a:gridCol w="1500198"/>
                <a:gridCol w="2519353"/>
              </a:tblGrid>
              <a:tr h="9359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 учителя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42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Хамурзин Искандер Ильгамович</a:t>
                      </a: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11б 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Солдатова Светлана Егоровна</a:t>
                      </a:r>
                      <a:endParaRPr lang="ru-RU" sz="1800" dirty="0"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1721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Нигматьянов </a:t>
                      </a: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Рифдар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Ильфирович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11а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Дятлова Юлия Михайловна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призёра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муниципального этапа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МХК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2828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953"/>
                <a:gridCol w="2214578"/>
                <a:gridCol w="1500198"/>
                <a:gridCol w="1357322"/>
                <a:gridCol w="2265349"/>
              </a:tblGrid>
              <a:tr h="1441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статус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8580" marR="68580" marT="0" marB="0"/>
                </a:tc>
              </a:tr>
              <a:tr h="138741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Талипова Рината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Фаридовна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7г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Тюкаева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Юлия Юрьевна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220</TotalTime>
  <Words>1327</Words>
  <Application>Microsoft Office PowerPoint</Application>
  <PresentationFormat>Экран (4:3)</PresentationFormat>
  <Paragraphs>545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Обычная</vt:lpstr>
      <vt:lpstr>Победители и призёры муниципального этапа ВсОШ  </vt:lpstr>
      <vt:lpstr>Поздравляем победителя и призёров муниципального этапа Республиканской олимпиады школьников  по английскому языку</vt:lpstr>
      <vt:lpstr>Поздравляем победителя и призёров муниципального этапа  Всероссийской олимпиады школьников   по английскому языку</vt:lpstr>
      <vt:lpstr>Поздравляем победителей и призеров муниципального этапа  Всероссийской/ Республиканской олимпиады школьников    по русскому языку</vt:lpstr>
      <vt:lpstr>Поздравляем победителей и призеров муниципального этапа Республиканской олимпиады школьников  по математике</vt:lpstr>
      <vt:lpstr>Поздравляем победителей и призеров муниципального этапа  ВсОШ по математике</vt:lpstr>
      <vt:lpstr>Поздравляем победителей муниципального этапа ВсОШ   по истории</vt:lpstr>
      <vt:lpstr>Поздравляем победителя и призёра муниципального этапа ВсОШ   по информатике</vt:lpstr>
      <vt:lpstr>Поздравляем призёра муниципального этапа ВсОШ    по МХК</vt:lpstr>
      <vt:lpstr>Поздравляем призёра муниципального этапа Республиканской олимпиады школьников по татарскому языку (русская группа)  </vt:lpstr>
      <vt:lpstr>Поздравляем победителя и призёров муниципального этапа Республиканской олимпиады школьников по татарскому языку (татарская группа)</vt:lpstr>
      <vt:lpstr>Поздравляем  призёров муниципального этапа Республиканской олимпиады школьников по татарскому языку (татарская группа)</vt:lpstr>
      <vt:lpstr>Поздравляем победителей и призера муниципального этапа  ВсОШ по технологии</vt:lpstr>
      <vt:lpstr>Поздравляем призёров муниципального этапа ВсОШ  по биологии   </vt:lpstr>
      <vt:lpstr>Поздравляем призера муниципального этапа  ВсОШ по экологии</vt:lpstr>
      <vt:lpstr>Поздравляем  призеров муниципального этапа  ВсОШ  по физической культуре</vt:lpstr>
      <vt:lpstr>Поздравляем победителей и призеров муниципального этапа  ВсОШ по обществознанию</vt:lpstr>
      <vt:lpstr>Поздравляем  призеров муниципального этапа  ВсОШ  по физике</vt:lpstr>
      <vt:lpstr>Поздравляем победителей и призеров муниципального этапа  Республиканской олимпиады школьников по геологии</vt:lpstr>
      <vt:lpstr>Поздравляем  призеров муниципального этапа  ВсОШ  по основам безопасности жизнедеятельности</vt:lpstr>
      <vt:lpstr>Поздравляем победителей муниципального этапа  ВсОШ  по литературе</vt:lpstr>
      <vt:lpstr>Поздравляем победителя муниципального этапа  ВсОШ  по немецкому языку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Победители и призёры муниципального этапа ВсОШ</dc:title>
  <dc:creator>моноблок</dc:creator>
  <cp:lastModifiedBy>моноблок</cp:lastModifiedBy>
  <cp:revision>29</cp:revision>
  <dcterms:created xsi:type="dcterms:W3CDTF">2018-12-04T06:39:57Z</dcterms:created>
  <dcterms:modified xsi:type="dcterms:W3CDTF">2019-01-19T09:37:36Z</dcterms:modified>
</cp:coreProperties>
</file>